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94660"/>
  </p:normalViewPr>
  <p:slideViewPr>
    <p:cSldViewPr snapToGrid="0">
      <p:cViewPr varScale="1">
        <p:scale>
          <a:sx n="90" d="100"/>
          <a:sy n="90" d="100"/>
        </p:scale>
        <p:origin x="87"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68C66151-BF2F-4DC8-B4FA-290D04EAC167}" type="slidenum">
              <a:rPr lang="en-IN" smtClean="0"/>
              <a:t>‹#›</a:t>
            </a:fld>
            <a:endParaRPr lang="en-IN"/>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1861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654B4C-F9CD-4740-A480-287CEE1C4032}" type="datetimeFigureOut">
              <a:rPr lang="en-IN" smtClean="0"/>
              <a:t>31-07-2024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2561883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7079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21722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27095533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51015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801178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21741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690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781387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654B4C-F9CD-4740-A480-287CEE1C4032}" type="datetimeFigureOut">
              <a:rPr lang="en-IN" smtClean="0"/>
              <a:t>31-07-2024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C66151-BF2F-4DC8-B4FA-290D04EAC167}" type="slidenum">
              <a:rPr lang="en-IN" smtClean="0"/>
              <a:t>‹#›</a:t>
            </a:fld>
            <a:endParaRPr lang="en-IN"/>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6897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654B4C-F9CD-4740-A480-287CEE1C4032}" type="datetimeFigureOut">
              <a:rPr lang="en-IN" smtClean="0"/>
              <a:t>31-07-2024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3521809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654B4C-F9CD-4740-A480-287CEE1C4032}" type="datetimeFigureOut">
              <a:rPr lang="en-IN" smtClean="0"/>
              <a:t>31-07-2024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8C66151-BF2F-4DC8-B4FA-290D04EAC167}" type="slidenum">
              <a:rPr lang="en-IN" smtClean="0"/>
              <a:t>‹#›</a:t>
            </a:fld>
            <a:endParaRPr lang="en-IN"/>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9657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654B4C-F9CD-4740-A480-287CEE1C4032}" type="datetimeFigureOut">
              <a:rPr lang="en-IN" smtClean="0"/>
              <a:t>31-07-2024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8C66151-BF2F-4DC8-B4FA-290D04EAC167}" type="slidenum">
              <a:rPr lang="en-IN" smtClean="0"/>
              <a:t>‹#›</a:t>
            </a:fld>
            <a:endParaRPr lang="en-IN"/>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2304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654B4C-F9CD-4740-A480-287CEE1C4032}" type="datetimeFigureOut">
              <a:rPr lang="en-IN" smtClean="0"/>
              <a:t>31-07-2024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2710030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654B4C-F9CD-4740-A480-287CEE1C4032}" type="datetimeFigureOut">
              <a:rPr lang="en-IN" smtClean="0"/>
              <a:t>31-07-2024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C66151-BF2F-4DC8-B4FA-290D04EAC167}" type="slidenum">
              <a:rPr lang="en-IN" smtClean="0"/>
              <a:t>‹#›</a:t>
            </a:fld>
            <a:endParaRPr lang="en-IN"/>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8770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654B4C-F9CD-4740-A480-287CEE1C4032}" type="datetimeFigureOut">
              <a:rPr lang="en-IN" smtClean="0"/>
              <a:t>31-07-2024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C66151-BF2F-4DC8-B4FA-290D04EAC167}" type="slidenum">
              <a:rPr lang="en-IN" smtClean="0"/>
              <a:t>‹#›</a:t>
            </a:fld>
            <a:endParaRPr lang="en-IN"/>
          </a:p>
        </p:txBody>
      </p:sp>
    </p:spTree>
    <p:extLst>
      <p:ext uri="{BB962C8B-B14F-4D97-AF65-F5344CB8AC3E}">
        <p14:creationId xmlns:p14="http://schemas.microsoft.com/office/powerpoint/2010/main" val="1946386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D654B4C-F9CD-4740-A480-287CEE1C4032}" type="datetimeFigureOut">
              <a:rPr lang="en-IN" smtClean="0"/>
              <a:t>31-07-2024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8C66151-BF2F-4DC8-B4FA-290D04EAC167}" type="slidenum">
              <a:rPr lang="en-IN" smtClean="0"/>
              <a:t>‹#›</a:t>
            </a:fld>
            <a:endParaRPr lang="en-IN"/>
          </a:p>
        </p:txBody>
      </p:sp>
    </p:spTree>
    <p:extLst>
      <p:ext uri="{BB962C8B-B14F-4D97-AF65-F5344CB8AC3E}">
        <p14:creationId xmlns:p14="http://schemas.microsoft.com/office/powerpoint/2010/main" val="137578952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92CFF-FD43-C2BA-8847-9DADA49163B3}"/>
              </a:ext>
            </a:extLst>
          </p:cNvPr>
          <p:cNvSpPr>
            <a:spLocks noGrp="1"/>
          </p:cNvSpPr>
          <p:nvPr>
            <p:ph type="ctrTitle"/>
          </p:nvPr>
        </p:nvSpPr>
        <p:spPr>
          <a:xfrm>
            <a:off x="1524000" y="1275907"/>
            <a:ext cx="9144000" cy="2153093"/>
          </a:xfrm>
        </p:spPr>
        <p:txBody>
          <a:bodyPr>
            <a:normAutofit/>
          </a:bodyPr>
          <a:lstStyle/>
          <a:p>
            <a:r>
              <a:rPr lang="en-IN" sz="5400" b="1" dirty="0"/>
              <a:t>SUPPLY CHAIN MANAGEMENT</a:t>
            </a:r>
          </a:p>
        </p:txBody>
      </p:sp>
      <p:sp>
        <p:nvSpPr>
          <p:cNvPr id="4" name="TextBox 3">
            <a:extLst>
              <a:ext uri="{FF2B5EF4-FFF2-40B4-BE49-F238E27FC236}">
                <a16:creationId xmlns:a16="http://schemas.microsoft.com/office/drawing/2014/main" id="{25A65A10-090D-2449-23EC-B4EE36BC8620}"/>
              </a:ext>
            </a:extLst>
          </p:cNvPr>
          <p:cNvSpPr txBox="1"/>
          <p:nvPr/>
        </p:nvSpPr>
        <p:spPr>
          <a:xfrm>
            <a:off x="5369442" y="4338084"/>
            <a:ext cx="3678865" cy="646331"/>
          </a:xfrm>
          <a:prstGeom prst="rect">
            <a:avLst/>
          </a:prstGeom>
          <a:noFill/>
        </p:spPr>
        <p:txBody>
          <a:bodyPr wrap="square" rtlCol="0">
            <a:spAutoFit/>
          </a:bodyPr>
          <a:lstStyle/>
          <a:p>
            <a:r>
              <a:rPr lang="en-IN" b="1" dirty="0"/>
              <a:t>NAME: ABHISHEK SAINI</a:t>
            </a:r>
          </a:p>
          <a:p>
            <a:r>
              <a:rPr lang="en-IN" b="1" dirty="0"/>
              <a:t>EMAIL: sainiabhi983@gmail.com</a:t>
            </a:r>
          </a:p>
        </p:txBody>
      </p:sp>
    </p:spTree>
    <p:extLst>
      <p:ext uri="{BB962C8B-B14F-4D97-AF65-F5344CB8AC3E}">
        <p14:creationId xmlns:p14="http://schemas.microsoft.com/office/powerpoint/2010/main" val="942915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B8D27-0A56-33CB-DD85-B0E44E6ABC6D}"/>
              </a:ext>
            </a:extLst>
          </p:cNvPr>
          <p:cNvSpPr>
            <a:spLocks noGrp="1"/>
          </p:cNvSpPr>
          <p:nvPr>
            <p:ph type="title"/>
          </p:nvPr>
        </p:nvSpPr>
        <p:spPr/>
        <p:txBody>
          <a:bodyPr>
            <a:normAutofit fontScale="90000"/>
          </a:bodyPr>
          <a:lstStyle/>
          <a:p>
            <a:r>
              <a:rPr lang="en-US" dirty="0"/>
              <a:t>Project Overview</a:t>
            </a:r>
            <a:br>
              <a:rPr lang="en-US" dirty="0"/>
            </a:br>
            <a:endParaRPr lang="en-IN" dirty="0"/>
          </a:p>
        </p:txBody>
      </p:sp>
      <p:sp>
        <p:nvSpPr>
          <p:cNvPr id="3" name="Content Placeholder 2">
            <a:extLst>
              <a:ext uri="{FF2B5EF4-FFF2-40B4-BE49-F238E27FC236}">
                <a16:creationId xmlns:a16="http://schemas.microsoft.com/office/drawing/2014/main" id="{406173E2-0939-11A2-9B30-AD6E58E9F2C7}"/>
              </a:ext>
            </a:extLst>
          </p:cNvPr>
          <p:cNvSpPr>
            <a:spLocks noGrp="1"/>
          </p:cNvSpPr>
          <p:nvPr>
            <p:ph idx="1"/>
          </p:nvPr>
        </p:nvSpPr>
        <p:spPr/>
        <p:txBody>
          <a:bodyPr/>
          <a:lstStyle/>
          <a:p>
            <a:pPr marL="0" indent="0">
              <a:buNone/>
            </a:pPr>
            <a:r>
              <a:rPr lang="en-US" dirty="0"/>
              <a:t>The objective of this project is to create a comprehensive Supply Chain Management (SCM) Dashboard using Tableau. This dashboard will help monitor and optimize various aspects of the supply chain, including inventory levels, order fulfillment, supplier performance, transportation efficiency, and overall supply chain costs.</a:t>
            </a:r>
          </a:p>
          <a:p>
            <a:endParaRPr lang="en-IN" dirty="0"/>
          </a:p>
        </p:txBody>
      </p:sp>
    </p:spTree>
    <p:extLst>
      <p:ext uri="{BB962C8B-B14F-4D97-AF65-F5344CB8AC3E}">
        <p14:creationId xmlns:p14="http://schemas.microsoft.com/office/powerpoint/2010/main" val="2825813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767A6-728D-8D17-D1D1-28580343AE2B}"/>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1FCBE469-D7B9-054E-F9C4-9CCF567EF9A8}"/>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231B486B-6483-E61B-7129-06CD9CDBC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311" y="765544"/>
            <a:ext cx="10228521" cy="5398681"/>
          </a:xfrm>
          <a:prstGeom prst="rect">
            <a:avLst/>
          </a:prstGeom>
        </p:spPr>
      </p:pic>
    </p:spTree>
    <p:extLst>
      <p:ext uri="{BB962C8B-B14F-4D97-AF65-F5344CB8AC3E}">
        <p14:creationId xmlns:p14="http://schemas.microsoft.com/office/powerpoint/2010/main" val="101903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0FF3F9A-FDBB-43BB-4D5B-F95132919F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604" y="919716"/>
            <a:ext cx="10451805" cy="5034517"/>
          </a:xfrm>
          <a:prstGeom prst="rect">
            <a:avLst/>
          </a:prstGeom>
        </p:spPr>
      </p:pic>
    </p:spTree>
    <p:extLst>
      <p:ext uri="{BB962C8B-B14F-4D97-AF65-F5344CB8AC3E}">
        <p14:creationId xmlns:p14="http://schemas.microsoft.com/office/powerpoint/2010/main" val="3194239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368224-1731-86CC-4064-B28CE881D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344" y="911838"/>
            <a:ext cx="10703442" cy="5005182"/>
          </a:xfrm>
          <a:prstGeom prst="rect">
            <a:avLst/>
          </a:prstGeom>
        </p:spPr>
      </p:pic>
    </p:spTree>
    <p:extLst>
      <p:ext uri="{BB962C8B-B14F-4D97-AF65-F5344CB8AC3E}">
        <p14:creationId xmlns:p14="http://schemas.microsoft.com/office/powerpoint/2010/main" val="3232931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594E93-0820-FF6A-2A92-AB272A8BC4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676619"/>
            <a:ext cx="10361427" cy="5405206"/>
          </a:xfrm>
          <a:prstGeom prst="rect">
            <a:avLst/>
          </a:prstGeom>
        </p:spPr>
      </p:pic>
    </p:spTree>
    <p:extLst>
      <p:ext uri="{BB962C8B-B14F-4D97-AF65-F5344CB8AC3E}">
        <p14:creationId xmlns:p14="http://schemas.microsoft.com/office/powerpoint/2010/main" val="4179229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358E9-28B1-2DD9-6699-817548A1505A}"/>
              </a:ext>
            </a:extLst>
          </p:cNvPr>
          <p:cNvSpPr>
            <a:spLocks noGrp="1"/>
          </p:cNvSpPr>
          <p:nvPr>
            <p:ph type="title"/>
          </p:nvPr>
        </p:nvSpPr>
        <p:spPr/>
        <p:txBody>
          <a:bodyPr/>
          <a:lstStyle/>
          <a:p>
            <a:endParaRPr lang="en-IN"/>
          </a:p>
        </p:txBody>
      </p:sp>
    </p:spTree>
    <p:extLst>
      <p:ext uri="{BB962C8B-B14F-4D97-AF65-F5344CB8AC3E}">
        <p14:creationId xmlns:p14="http://schemas.microsoft.com/office/powerpoint/2010/main" val="324290614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46</TotalTime>
  <Words>70</Words>
  <Application>Microsoft Office PowerPoint</Application>
  <PresentationFormat>Widescreen</PresentationFormat>
  <Paragraphs>5</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Garamond</vt:lpstr>
      <vt:lpstr>Organic</vt:lpstr>
      <vt:lpstr>SUPPLY CHAIN MANAGEMENT</vt:lpstr>
      <vt:lpstr>Project Overview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ABHISHEK SAINI</dc:creator>
  <cp:lastModifiedBy>abhishek saini</cp:lastModifiedBy>
  <cp:revision>1</cp:revision>
  <dcterms:created xsi:type="dcterms:W3CDTF">2024-07-31T14:58:52Z</dcterms:created>
  <dcterms:modified xsi:type="dcterms:W3CDTF">2024-07-31T15:45:10Z</dcterms:modified>
</cp:coreProperties>
</file>

<file path=docProps/thumbnail.jpeg>
</file>